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57" r:id="rId4"/>
    <p:sldId id="258" r:id="rId5"/>
    <p:sldId id="264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03C9971-2CF7-4EB0-B6B1-08AACF13E738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8E5E2E1-501E-40A1-82CE-B69918A5DD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9971-2CF7-4EB0-B6B1-08AACF13E738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E2E1-501E-40A1-82CE-B69918A5DD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9971-2CF7-4EB0-B6B1-08AACF13E738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E2E1-501E-40A1-82CE-B69918A5DD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03C9971-2CF7-4EB0-B6B1-08AACF13E738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E2E1-501E-40A1-82CE-B69918A5DD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03C9971-2CF7-4EB0-B6B1-08AACF13E738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8E5E2E1-501E-40A1-82CE-B69918A5DD7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03C9971-2CF7-4EB0-B6B1-08AACF13E738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8E5E2E1-501E-40A1-82CE-B69918A5DD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03C9971-2CF7-4EB0-B6B1-08AACF13E738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8E5E2E1-501E-40A1-82CE-B69918A5DD7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9971-2CF7-4EB0-B6B1-08AACF13E738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E2E1-501E-40A1-82CE-B69918A5DD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03C9971-2CF7-4EB0-B6B1-08AACF13E738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8E5E2E1-501E-40A1-82CE-B69918A5DD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03C9971-2CF7-4EB0-B6B1-08AACF13E738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8E5E2E1-501E-40A1-82CE-B69918A5DD7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03C9971-2CF7-4EB0-B6B1-08AACF13E738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8E5E2E1-501E-40A1-82CE-B69918A5DD7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03C9971-2CF7-4EB0-B6B1-08AACF13E738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8E5E2E1-501E-40A1-82CE-B69918A5DD7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062912" cy="147002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TIERRAROSE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47800"/>
            <a:ext cx="8062912" cy="1752600"/>
          </a:xfrm>
          <a:solidFill>
            <a:srgbClr val="00B0F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ALL ABOUT ME</a:t>
            </a:r>
          </a:p>
          <a:p>
            <a:r>
              <a:rPr lang="en-US" dirty="0" smtClean="0"/>
              <a:t>And my favorite sports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52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Documents and Settings\labb.ISD38\Local Settings\Temporary Internet Files\Content.IE5\OLUZCTI3\MP90044857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5650"/>
            <a:ext cx="9144000" cy="389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labb.ISD38\Local Settings\Temporary Internet Files\Content.IE5\WPEFKTUJ\MP90026225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-331470"/>
            <a:ext cx="3657600" cy="362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404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8358" indent="-514350">
              <a:buFont typeface="+mj-lt"/>
              <a:buAutoNum type="arabicPeriod"/>
            </a:pPr>
            <a:r>
              <a:rPr lang="en-US" dirty="0" smtClean="0"/>
              <a:t>I like to learn in school </a:t>
            </a:r>
          </a:p>
          <a:p>
            <a:pPr marL="578358" indent="-514350">
              <a:buFont typeface="+mj-lt"/>
              <a:buAutoNum type="arabicPeriod"/>
            </a:pPr>
            <a:r>
              <a:rPr lang="en-US" dirty="0" smtClean="0"/>
              <a:t>And At home I do chores and listen to family</a:t>
            </a:r>
          </a:p>
          <a:p>
            <a:pPr marL="578358" indent="-514350">
              <a:buFont typeface="+mj-lt"/>
              <a:buAutoNum type="arabicPeriod"/>
            </a:pPr>
            <a:r>
              <a:rPr lang="en-US" dirty="0" smtClean="0"/>
              <a:t>I favorite thing to do is play with my family </a:t>
            </a:r>
          </a:p>
          <a:p>
            <a:pPr marL="578358" indent="-514350">
              <a:buFont typeface="+mj-lt"/>
              <a:buAutoNum type="arabicPeriod"/>
            </a:pPr>
            <a:r>
              <a:rPr lang="en-US" dirty="0" smtClean="0"/>
              <a:t>I like to read</a:t>
            </a:r>
          </a:p>
          <a:p>
            <a:pPr marL="578358" indent="-514350">
              <a:buFont typeface="+mj-lt"/>
              <a:buAutoNum type="arabicPeriod"/>
            </a:pPr>
            <a:r>
              <a:rPr lang="en-US" dirty="0" smtClean="0"/>
              <a:t>My </a:t>
            </a:r>
            <a:r>
              <a:rPr lang="en-US" dirty="0" err="1" smtClean="0"/>
              <a:t>faverite</a:t>
            </a:r>
            <a:r>
              <a:rPr lang="en-US" dirty="0" smtClean="0"/>
              <a:t> sports are </a:t>
            </a:r>
            <a:r>
              <a:rPr lang="en-US" dirty="0" err="1" smtClean="0"/>
              <a:t>basketball,volleyball</a:t>
            </a:r>
            <a:endParaRPr lang="en-US" dirty="0" smtClean="0"/>
          </a:p>
          <a:p>
            <a:pPr marL="578358" indent="-51435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1026" name="Picture 2" descr="C:\Documents and Settings\labb.ISD38\Local Settings\Temporary Internet Files\Content.IE5\1QULAUC9\MC90044473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502" y="-1066801"/>
            <a:ext cx="2732296" cy="350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513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favorites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mtClean="0"/>
              <a:t>PETS </a:t>
            </a:r>
            <a:r>
              <a:rPr lang="en-US" dirty="0" smtClean="0"/>
              <a:t>ARE DOGS </a:t>
            </a:r>
            <a:r>
              <a:rPr lang="en-US" smtClean="0"/>
              <a:t>AND CATS WHAT I LIKE TO DO AT SCHOOL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327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726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</a:t>
            </a:r>
            <a:endParaRPr lang="en-US" dirty="0"/>
          </a:p>
        </p:txBody>
      </p:sp>
      <p:pic>
        <p:nvPicPr>
          <p:cNvPr id="1026" name="Picture 2" descr="C:\Documents and Settings\labb.ISD38\Local Settings\Temporary Internet Files\Content.IE5\MRQ1KWSN\MP900440294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"/>
            <a:ext cx="5011214" cy="375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labb.ISD38\Local Settings\Temporary Internet Files\Content.IE5\GPBS04Z6\MP90043877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44196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844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Yum!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gross</a:t>
            </a:r>
            <a:endParaRPr lang="en-US" dirty="0"/>
          </a:p>
        </p:txBody>
      </p:sp>
      <p:pic>
        <p:nvPicPr>
          <p:cNvPr id="2050" name="Picture 2" descr="C:\Documents and Settings\labb.ISD38\Local Settings\Temporary Internet Files\Content.IE5\MRQ1KWSN\MP900448509[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7500" y="290513"/>
            <a:ext cx="5607949" cy="301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labb.ISD38\Local Settings\Temporary Internet Files\Content.IE5\GPBS04Z6\MP900443250[1]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3787" y="3427413"/>
            <a:ext cx="3995375" cy="301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66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2190846"/>
            <a:ext cx="3243262" cy="3006629"/>
          </a:xfrm>
        </p:spPr>
      </p:pic>
    </p:spTree>
    <p:extLst>
      <p:ext uri="{BB962C8B-B14F-4D97-AF65-F5344CB8AC3E}">
        <p14:creationId xmlns:p14="http://schemas.microsoft.com/office/powerpoint/2010/main" val="597454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sports</a:t>
            </a:r>
            <a:endParaRPr lang="en-US" dirty="0"/>
          </a:p>
        </p:txBody>
      </p:sp>
      <p:pic>
        <p:nvPicPr>
          <p:cNvPr id="1029" name="Picture 5" descr="C:\Documents and Settings\labb.ISD38\Local Settings\Temporary Internet Files\Content.IE5\OLUZCTI3\MC900441272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2" y="609600"/>
            <a:ext cx="2743200" cy="274320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030" name="Picture 6" descr="C:\Documents and Settings\labb.ISD38\Local Settings\Temporary Internet Files\Content.IE5\WPEFKTUJ\MC90044127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228600"/>
            <a:ext cx="2743200" cy="2743200"/>
          </a:xfrm>
          <a:prstGeom prst="rect">
            <a:avLst/>
          </a:prstGeom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031" name="Picture 7" descr="C:\Documents and Settings\labb.ISD38\Local Settings\Temporary Internet Files\Content.IE5\KX6N0X6J\MC90044127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981200"/>
            <a:ext cx="2743200" cy="2743200"/>
          </a:xfrm>
          <a:prstGeom prst="rect">
            <a:avLst/>
          </a:prstGeom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033" name="Picture 9" descr="C:\Documents and Settings\labb.ISD38\Local Settings\Temporary Internet Files\Content.IE5\WPEFKTUJ\MC90044047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67200"/>
            <a:ext cx="1597025" cy="1965325"/>
          </a:xfrm>
          <a:prstGeom prst="roundRect">
            <a:avLst>
              <a:gd name="adj" fmla="val 8594"/>
            </a:avLst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1034" name="Picture 10" descr="C:\Documents and Settings\labb.ISD38\Local Settings\Temporary Internet Files\Content.IE5\KX6N0X6J\MC90044046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2" y="2451100"/>
            <a:ext cx="1844675" cy="1955800"/>
          </a:xfrm>
          <a:prstGeom prst="rect">
            <a:avLst/>
          </a:prstGeom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035" name="Picture 11" descr="C:\Documents and Settings\labb.ISD38\Local Settings\Temporary Internet Files\Content.IE5\KX6N0X6J\MC900440466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" y="4800600"/>
            <a:ext cx="1844675" cy="1955800"/>
          </a:xfrm>
          <a:prstGeom prst="rect">
            <a:avLst/>
          </a:prstGeom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036" name="Picture 12" descr="C:\Documents and Settings\labb.ISD38\Local Settings\Temporary Internet Files\Content.IE5\OLUZCTI3\MC90044047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95800"/>
            <a:ext cx="1828800" cy="1965325"/>
          </a:xfrm>
          <a:prstGeom prst="roundRect">
            <a:avLst>
              <a:gd name="adj" fmla="val 8594"/>
            </a:avLst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501343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59</TotalTime>
  <Words>67</Words>
  <Application>Microsoft Office PowerPoint</Application>
  <PresentationFormat>On-screen Show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Verve</vt:lpstr>
      <vt:lpstr>TIERRAROSE</vt:lpstr>
      <vt:lpstr>PETS</vt:lpstr>
      <vt:lpstr>ALL ABOUT ME</vt:lpstr>
      <vt:lpstr>favorites</vt:lpstr>
      <vt:lpstr>PowerPoint Presentation</vt:lpstr>
      <vt:lpstr>color</vt:lpstr>
      <vt:lpstr>food</vt:lpstr>
      <vt:lpstr>Music </vt:lpstr>
      <vt:lpstr>sports</vt:lpstr>
    </vt:vector>
  </TitlesOfParts>
  <Company>Red Lake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TIERRAROSE</dc:title>
  <dc:creator>labb</dc:creator>
  <cp:lastModifiedBy>Adam Bjerk</cp:lastModifiedBy>
  <cp:revision>9</cp:revision>
  <dcterms:created xsi:type="dcterms:W3CDTF">2013-01-18T16:45:53Z</dcterms:created>
  <dcterms:modified xsi:type="dcterms:W3CDTF">2015-02-01T19:08:23Z</dcterms:modified>
</cp:coreProperties>
</file>